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4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2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3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Oct </a:t>
            </a:r>
            <a:r>
              <a:rPr lang="en-US" dirty="0" smtClean="0"/>
              <a:t>4, 2018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</a:t>
            </a:r>
          </a:p>
          <a:p>
            <a:r>
              <a:rPr lang="en-US" b="1" dirty="0" smtClean="0"/>
              <a:t>Add A = 16 N at 80</a:t>
            </a:r>
            <a:r>
              <a:rPr lang="en-US" b="1" dirty="0" smtClean="0">
                <a:sym typeface="Euclid Extra" panose="02050502000505020303" pitchFamily="18" charset="2"/>
              </a:rPr>
              <a:t> and  B = 24 N at </a:t>
            </a:r>
            <a:r>
              <a:rPr lang="en-US" b="1" dirty="0">
                <a:sym typeface="Euclid Extra" panose="02050502000505020303" pitchFamily="18" charset="2"/>
              </a:rPr>
              <a:t>2</a:t>
            </a:r>
            <a:r>
              <a:rPr lang="en-US" b="1" dirty="0" smtClean="0">
                <a:sym typeface="Euclid Extra" panose="02050502000505020303" pitchFamily="18" charset="2"/>
              </a:rPr>
              <a:t>45 analytically.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Get out 1.3 Practice problems for Homework Check</a:t>
            </a:r>
            <a:endParaRPr lang="en-US" b="1" dirty="0" smtClean="0"/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1.3 Vectors</a:t>
            </a:r>
          </a:p>
          <a:p>
            <a:pPr lvl="1"/>
            <a:r>
              <a:rPr lang="en-US" b="1" dirty="0" smtClean="0"/>
              <a:t>Adding vectors analytically</a:t>
            </a:r>
          </a:p>
          <a:p>
            <a:r>
              <a:rPr lang="en-US" b="1" dirty="0"/>
              <a:t>Agenda </a:t>
            </a:r>
            <a:endParaRPr lang="en-US" b="1" dirty="0" smtClean="0"/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/>
              <a:t>Vector Darts lab </a:t>
            </a:r>
            <a:r>
              <a:rPr lang="en-US" b="1" dirty="0" smtClean="0"/>
              <a:t>activity - a fun way to create a data set to practice vector component calculations.</a:t>
            </a:r>
            <a:endParaRPr lang="en-US" b="1" dirty="0"/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Complete the Vector Darts Lab</a:t>
            </a:r>
          </a:p>
          <a:p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Darts Procedure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037978" cy="3416300"/>
          </a:xfrm>
        </p:spPr>
        <p:txBody>
          <a:bodyPr/>
          <a:lstStyle/>
          <a:p>
            <a:r>
              <a:rPr lang="en-US" b="1" dirty="0" smtClean="0"/>
              <a:t>Prepare a paper with a pair of axes with origin in center and y in the long direction. Label the +x and +y directions.</a:t>
            </a:r>
          </a:p>
          <a:p>
            <a:r>
              <a:rPr lang="en-US" b="1" dirty="0" smtClean="0"/>
              <a:t>Tape to dartboard with +y directly up and the origin in the center of the bullseye. </a:t>
            </a:r>
          </a:p>
          <a:p>
            <a:r>
              <a:rPr lang="en-US" b="1" dirty="0" smtClean="0"/>
              <a:t>Toss 10 darts against board from at least 1.5 m away to create 10 holes in the paper. </a:t>
            </a:r>
            <a:r>
              <a:rPr lang="en-US" b="1" dirty="0" smtClean="0">
                <a:solidFill>
                  <a:srgbClr val="FF0000"/>
                </a:solidFill>
              </a:rPr>
              <a:t>Try to hit the bullseye.</a:t>
            </a:r>
          </a:p>
          <a:p>
            <a:pPr lvl="1"/>
            <a:r>
              <a:rPr lang="en-US" b="1" dirty="0" smtClean="0"/>
              <a:t>The most precise team will get 5 pts extra credit.  Any accurate team (w/in 2 cm) will get 2 pts extra credit.</a:t>
            </a:r>
          </a:p>
          <a:p>
            <a:r>
              <a:rPr lang="en-US" b="1" dirty="0" smtClean="0"/>
              <a:t>Draw lines between each of the holes and the origin of your axes. Number the holes 1-10.</a:t>
            </a:r>
          </a:p>
          <a:p>
            <a:r>
              <a:rPr lang="en-US" b="1" dirty="0" smtClean="0"/>
              <a:t>Measure the (r, </a:t>
            </a:r>
            <a:r>
              <a:rPr lang="en-US" b="1" dirty="0" smtClean="0">
                <a:sym typeface="Euclid Symbol" panose="05050102010706020507" pitchFamily="18" charset="2"/>
              </a:rPr>
              <a:t>) for each hole and record in the data table.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0883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Darts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16245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1) Find the average r.  (lowest will get 5 pts extra credit)</a:t>
            </a:r>
          </a:p>
          <a:p>
            <a:r>
              <a:rPr lang="en-US" sz="2000" b="1" dirty="0" smtClean="0"/>
              <a:t>2) For each data point, determine the x and y components of the dart position.</a:t>
            </a:r>
          </a:p>
          <a:p>
            <a:r>
              <a:rPr lang="en-US" sz="2000" b="1" dirty="0" smtClean="0"/>
              <a:t>3) Find the </a:t>
            </a:r>
            <a:r>
              <a:rPr lang="en-US" sz="2000" b="1" dirty="0" err="1" smtClean="0"/>
              <a:t>ave</a:t>
            </a:r>
            <a:r>
              <a:rPr lang="en-US" sz="2000" b="1" dirty="0" smtClean="0"/>
              <a:t> x and </a:t>
            </a:r>
            <a:r>
              <a:rPr lang="en-US" sz="2000" b="1" dirty="0" err="1" smtClean="0"/>
              <a:t>ave</a:t>
            </a:r>
            <a:r>
              <a:rPr lang="en-US" sz="2000" b="1" dirty="0" smtClean="0"/>
              <a:t> y position for the average dart location</a:t>
            </a:r>
          </a:p>
          <a:p>
            <a:r>
              <a:rPr lang="en-US" sz="2000" b="1" dirty="0" smtClean="0"/>
              <a:t>4) Determine the corresponding </a:t>
            </a:r>
            <a:r>
              <a:rPr lang="en-US" sz="2000" b="1" dirty="0"/>
              <a:t>(r, </a:t>
            </a:r>
            <a:r>
              <a:rPr lang="en-US" sz="2000" b="1" dirty="0">
                <a:sym typeface="Euclid Symbol" panose="05050102010706020507" pitchFamily="18" charset="2"/>
              </a:rPr>
              <a:t>) </a:t>
            </a:r>
            <a:r>
              <a:rPr lang="en-US" sz="2000" b="1" dirty="0" smtClean="0">
                <a:sym typeface="Euclid Symbol" panose="05050102010706020507" pitchFamily="18" charset="2"/>
              </a:rPr>
              <a:t>for the average dart location.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Any r</a:t>
            </a:r>
            <a:r>
              <a:rPr lang="en-US" sz="1800" b="1" baseline="-25000" dirty="0" smtClean="0">
                <a:sym typeface="Euclid Symbol" panose="05050102010706020507" pitchFamily="18" charset="2"/>
              </a:rPr>
              <a:t>ave</a:t>
            </a:r>
            <a:r>
              <a:rPr lang="en-US" sz="1800" b="1" dirty="0" smtClean="0">
                <a:sym typeface="Euclid Symbol" panose="05050102010706020507" pitchFamily="18" charset="2"/>
              </a:rPr>
              <a:t> &lt; 2 cm will get 2 pts extra credit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562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overview.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1-4 are about evaluating your x and y results.</a:t>
            </a:r>
          </a:p>
          <a:p>
            <a:r>
              <a:rPr lang="en-US" b="1" dirty="0" smtClean="0"/>
              <a:t>5 is an error propagation problem to find </a:t>
            </a:r>
            <a:r>
              <a:rPr lang="en-US" b="1" dirty="0" smtClean="0">
                <a:sym typeface="Euclid Symbol" panose="05050102010706020507" pitchFamily="18" charset="2"/>
              </a:rPr>
              <a:t>r</a:t>
            </a:r>
            <a:r>
              <a:rPr lang="en-US" b="1" dirty="0" smtClean="0"/>
              <a:t>. Additional help is available on separate sheet.</a:t>
            </a:r>
          </a:p>
          <a:p>
            <a:r>
              <a:rPr lang="en-US" b="1" dirty="0" smtClean="0"/>
              <a:t>6 – 8 are about evaluating your r result. </a:t>
            </a:r>
          </a:p>
          <a:p>
            <a:r>
              <a:rPr lang="en-US" b="1" dirty="0" smtClean="0"/>
              <a:t>9 is about sources of error.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013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None.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Vector dart lab due on Thursday Oct </a:t>
            </a:r>
            <a:r>
              <a:rPr lang="en-US" b="1" dirty="0" smtClean="0"/>
              <a:t>11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</a:t>
            </a:r>
            <a:r>
              <a:rPr lang="en-US" b="1" dirty="0" smtClean="0"/>
              <a:t>p45-50 on projectile motion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18698</TotalTime>
  <Words>381</Words>
  <Application>Microsoft Office PowerPoint</Application>
  <PresentationFormat>Widescreen</PresentationFormat>
  <Paragraphs>43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Euclid Extra</vt:lpstr>
      <vt:lpstr>Euclid Symbol</vt:lpstr>
      <vt:lpstr>Wingdings 3</vt:lpstr>
      <vt:lpstr>Ion Boardroom</vt:lpstr>
      <vt:lpstr>Physics 1 –  Oct 4, 2018</vt:lpstr>
      <vt:lpstr>Objectives and Agenda</vt:lpstr>
      <vt:lpstr>Vector Darts Procedure Overview</vt:lpstr>
      <vt:lpstr>Vector Darts Data Analysis</vt:lpstr>
      <vt:lpstr>Questions overview.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181</cp:revision>
  <dcterms:created xsi:type="dcterms:W3CDTF">2015-08-11T02:33:52Z</dcterms:created>
  <dcterms:modified xsi:type="dcterms:W3CDTF">2018-10-04T17:07:24Z</dcterms:modified>
</cp:coreProperties>
</file>